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png" ContentType="image/png"/>
  <Override PartName="/docProps/app.xml" ContentType="application/vnd.openxmlformats-officedocument.extended-properties+xml"/>
  <Override PartName="/docProps/core.xml" ContentType="application/vnd.openxmlformats-package.core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.NET 22.10-->
<p:presentation xmlns:r="http://schemas.openxmlformats.org/officeDocument/2006/relationships" xmlns:a="http://schemas.openxmlformats.org/drawingml/2006/main" xmlns:p="http://schemas.openxmlformats.org/presentationml/2006/main" saveSubsetFonts="1">
  <p:sldMasterIdLst>
    <p:sldMasterId id="2147483648" r:id="rId1"/>
  </p:sldMasterIdLst>
  <p:sldIdLst>
    <p:sldId id="258" r:id="rId2"/>
    <p:sldId id="260" r:id="rId3"/>
    <p:sldId id="262" r:id="rId4"/>
  </p:sldIdLst>
  <p:sldSz cx="15120000" cy="10692000"/>
  <p:notesSz cx="6858000" cy="9144000"/>
  <p:custDataLst>
    <p:tags r:id="rId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a="http://schemas.openxmlformats.org/drawingml/2006/main" xmlns:p="http://schemas.openxmlformats.org/presentationml/2006/main">
  <p:showPr showNarration="1">
    <p:present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0"/>
    </p:ext>
  </p:extLst>
</p:presentationPr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6000"/>
    <p:restoredTop sz="0"/>
  </p:normalViewPr>
  <p:slideViewPr>
    <p:cSldViewPr>
      <p:cViewPr>
        <p:scale>
          <a:sx n="73" d="100"/>
          <a:sy n="73" d="100"/>
        </p:scale>
        <p:origin x="0" y="0"/>
      </p:cViewPr>
    </p:cSldViewPr>
  </p:slideViewPr>
  <p:notesViewPr>
    <p:cSldViewPr>
      <p:cViewPr>
        <p:scale>
          <a:sx n="1" d="100"/>
          <a:sy n="1" d="100"/>
        </p:scale>
        <p:origin x="0" y="0"/>
      </p:cViewPr>
    </p:cSldViewPr>
  </p:notesViewPr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tags" Target="tags/tag1.xml" /><Relationship Id="rId6" Type="http://schemas.openxmlformats.org/officeDocument/2006/relationships/presProps" Target="presProps.xml" /><Relationship Id="rId7" Type="http://schemas.openxmlformats.org/officeDocument/2006/relationships/viewProps" Target="viewProps.xml" /><Relationship Id="rId8" Type="http://schemas.openxmlformats.org/officeDocument/2006/relationships/theme" Target="theme/theme1.xml" /><Relationship Id="rId9" Type="http://schemas.openxmlformats.org/officeDocument/2006/relationships/tableStyles" Target="tableStyles.xml" 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Title Slide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4581A9D-8AD6-43E0-B9F2-EF7C0593575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0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x" preserve="1">
  <p:cSld name="Title and Vertical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3680E70-092D-4B42-BC28-4D7271FEBC19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itleAndTx" preserve="1">
  <p:cSld name="Vertical Title and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Vertical Title 1" title=""/>
          <p:cNvSpPr>
            <a:spLocks noGrp="1"/>
          </p:cNvSpPr>
          <p:nvPr>
            <p:ph type="title" orient="vert"/>
          </p:nvPr>
        </p:nvSpPr>
        <p:spPr/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FD07A16-3B3F-4DF9-8BA4-241A03BE906E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Title and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663632F-6012-4A69-A358-6FC94A2B4BC7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Section Header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13F359F-D1BA-4AFE-BFED-D6AE8DB3CC82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Two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sz="half"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C61161CC-9F5A-4F49-9D6F-87B515BC8BE4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Comparis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 title=""/>
          <p:cNvSpPr>
            <a:spLocks noGrp="1"/>
          </p:cNvSpPr>
          <p:nvPr>
            <p:ph type="body" sz="quarter" idx="3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 title=""/>
          <p:cNvSpPr>
            <a:spLocks noGrp="1"/>
          </p:cNvSpPr>
          <p:nvPr>
            <p:ph sz="quarter" idx="4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 title=""/>
          <p:cNvSpPr>
            <a:spLocks noGrp="1"/>
          </p:cNvSpPr>
          <p:nvPr>
            <p:ph type="dt" sz="half" idx="5"/>
          </p:nvPr>
        </p:nvSpPr>
        <p:spPr/>
        <p:txBody>
          <a:bodyPr/>
          <a:lstStyle/>
          <a:p>
            <a:fld id="{5CB4D58D-36E8-4348-B53C-589A818B93C7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8" name="Footer Placeholder 7" title=""/>
          <p:cNvSpPr>
            <a:spLocks noGrp="1"/>
          </p:cNvSpPr>
          <p:nvPr>
            <p:ph type="ftr" sz="quarter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 title="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Only" preserve="1">
  <p:cSld name="Title Only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 title=""/>
          <p:cNvSpPr>
            <a:spLocks noGrp="1"/>
          </p:cNvSpPr>
          <p:nvPr>
            <p:ph type="dt" sz="half" idx="1"/>
          </p:nvPr>
        </p:nvSpPr>
        <p:spPr/>
        <p:txBody>
          <a:bodyPr/>
          <a:lstStyle/>
          <a:p>
            <a:fld id="{3F8D83C2-08C1-4F8B-A960-569C93A70FD5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4" name="Footer Placeholder 3" title=""/>
          <p:cNvSpPr>
            <a:spLocks noGrp="1"/>
          </p:cNvSpPr>
          <p:nvPr>
            <p:ph type="ftr" sz="quarter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 title=""/>
          <p:cNvSpPr>
            <a:spLocks noGrp="1"/>
          </p:cNvSpPr>
          <p:nvPr>
            <p:ph type="sldNum" sz="quarter" idx="3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7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blank" preserve="1">
  <p:cSld name="Blank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Date Placeholder 1" title="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D9F0F0C9-1FE3-4C57-BF55-74DCD8E6DA06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3" name="Footer Placeholder 2" title="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 title="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8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Tx" preserve="1">
  <p:cSld name="Content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2B43B6D4-4E05-4BEF-9576-C74300C34D4E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9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picTx" preserve="1">
  <p:cSld name="Picture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title=""/>
          <p:cNvSpPr>
            <a:spLocks noGrp="1"/>
          </p:cNvSpPr>
          <p:nvPr>
            <p:ph type="pic" idx="1"/>
          </p:nvPr>
        </p:nvSpPr>
        <p:spPr/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E34AF3F0-0D74-479C-B570-3B12D651C80D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slideLayout" Target="../slideLayouts/slideLayout10.xml" /><Relationship Id="rId11" Type="http://schemas.openxmlformats.org/officeDocument/2006/relationships/slideLayout" Target="../slideLayouts/slideLayout11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3" Type="http://schemas.openxmlformats.org/officeDocument/2006/relationships/slideLayout" Target="../slideLayouts/slideLayout3.xml" /><Relationship Id="rId4" Type="http://schemas.openxmlformats.org/officeDocument/2006/relationships/slideLayout" Target="../slideLayouts/slideLayout4.xml" /><Relationship Id="rId5" Type="http://schemas.openxmlformats.org/officeDocument/2006/relationships/slideLayout" Target="../slideLayouts/slideLayout5.xml" /><Relationship Id="rId6" Type="http://schemas.openxmlformats.org/officeDocument/2006/relationships/slideLayout" Target="../slideLayouts/slideLayout6.xml" /><Relationship Id="rId7" Type="http://schemas.openxmlformats.org/officeDocument/2006/relationships/slideLayout" Target="../slideLayouts/slideLayout7.xml" /><Relationship Id="rId8" Type="http://schemas.openxmlformats.org/officeDocument/2006/relationships/slideLayout" Target="../slideLayouts/slideLayout8.xml" /><Relationship Id="rId9" Type="http://schemas.openxmlformats.org/officeDocument/2006/relationships/slideLayout" Target="../slideLayouts/slideLayout9.xml" /></Relationships>
</file>

<file path=ppt/slideMasters/slideMaster1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Placeholder 1" title="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iming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2" Type="http://schemas.openxmlformats.org/officeDocument/2006/relationships/image" Target="../media/image1.png" /><Relationship Id="rId3" Type="http://schemas.openxmlformats.org/officeDocument/2006/relationships/image" Target="../media/image2.png" /><Relationship Id="rId4" Type="http://schemas.openxmlformats.org/officeDocument/2006/relationships/image" Target="../media/image3.png" /><Relationship Id="rId5" Type="http://schemas.openxmlformats.org/officeDocument/2006/relationships/image" Target="../media/image4.png" /><Relationship Id="rId6" Type="http://schemas.openxmlformats.org/officeDocument/2006/relationships/image" Target="../media/image5.png" /></Relationships>
</file>

<file path=ppt/slides/_rels/slide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10" Type="http://schemas.openxmlformats.org/officeDocument/2006/relationships/image" Target="../media/image13.png" /><Relationship Id="rId2" Type="http://schemas.openxmlformats.org/officeDocument/2006/relationships/image" Target="../media/image1.png" /><Relationship Id="rId3" Type="http://schemas.openxmlformats.org/officeDocument/2006/relationships/image" Target="../media/image6.png" /><Relationship Id="rId4" Type="http://schemas.openxmlformats.org/officeDocument/2006/relationships/image" Target="../media/image7.png" /><Relationship Id="rId5" Type="http://schemas.openxmlformats.org/officeDocument/2006/relationships/image" Target="../media/image8.png" /><Relationship Id="rId6" Type="http://schemas.openxmlformats.org/officeDocument/2006/relationships/image" Target="../media/image9.png" /><Relationship Id="rId7" Type="http://schemas.openxmlformats.org/officeDocument/2006/relationships/image" Target="../media/image10.png" /><Relationship Id="rId8" Type="http://schemas.openxmlformats.org/officeDocument/2006/relationships/image" Target="../media/image11.png" /><Relationship Id="rId9" Type="http://schemas.openxmlformats.org/officeDocument/2006/relationships/image" Target="../media/image12.png" /></Relationships>
</file>

<file path=ppt/slides/_rels/slide3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 /><Relationship Id="rId10" Type="http://schemas.openxmlformats.org/officeDocument/2006/relationships/image" Target="../media/image21.png" /><Relationship Id="rId11" Type="http://schemas.openxmlformats.org/officeDocument/2006/relationships/image" Target="../media/image22.png" /><Relationship Id="rId12" Type="http://schemas.openxmlformats.org/officeDocument/2006/relationships/image" Target="../media/image23.png" /><Relationship Id="rId13" Type="http://schemas.openxmlformats.org/officeDocument/2006/relationships/image" Target="../media/image24.png" /><Relationship Id="rId14" Type="http://schemas.openxmlformats.org/officeDocument/2006/relationships/image" Target="../media/image25.png" /><Relationship Id="rId15" Type="http://schemas.openxmlformats.org/officeDocument/2006/relationships/image" Target="../media/image26.png" /><Relationship Id="rId2" Type="http://schemas.openxmlformats.org/officeDocument/2006/relationships/image" Target="../media/image1.png" /><Relationship Id="rId3" Type="http://schemas.openxmlformats.org/officeDocument/2006/relationships/image" Target="../media/image14.png" /><Relationship Id="rId4" Type="http://schemas.openxmlformats.org/officeDocument/2006/relationships/image" Target="../media/image15.png" /><Relationship Id="rId5" Type="http://schemas.openxmlformats.org/officeDocument/2006/relationships/image" Target="../media/image16.png" /><Relationship Id="rId6" Type="http://schemas.openxmlformats.org/officeDocument/2006/relationships/image" Target="../media/image17.png" /><Relationship Id="rId7" Type="http://schemas.openxmlformats.org/officeDocument/2006/relationships/image" Target="../media/image18.png" /><Relationship Id="rId8" Type="http://schemas.openxmlformats.org/officeDocument/2006/relationships/image" Target="../media/image19.png" /><Relationship Id="rId9" Type="http://schemas.openxmlformats.org/officeDocument/2006/relationships/image" Target="../media/image20.png" /></Relationships>
</file>

<file path=ppt/slides/slide1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pic>
        <p:nvPicPr>
          <p:cNvPr id="2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-3"/>
            <a:ext cx="15132698" cy="10704703"/>
          </a:xfrm>
          <a:prstGeom prst="rect">
            <a:avLst/>
          </a:prstGeom>
        </p:spPr>
      </p:pic>
      <p:pic>
        <p:nvPicPr>
          <p:cNvPr id="3" name="New picture" title="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2033140"/>
            <a:ext cx="11807951" cy="6614160"/>
          </a:xfrm>
          <a:prstGeom prst="rect">
            <a:avLst/>
          </a:prstGeom>
        </p:spPr>
      </p:pic>
      <p:pic>
        <p:nvPicPr>
          <p:cNvPr id="4" name="New picture" title=""/>
          <p:cNvPicPr/>
          <p:nvPr/>
        </p:nvPicPr>
        <p:blipFill>
          <a:blip r:embed="rId4"/>
          <a:stretch>
            <a:fillRect/>
          </a:stretch>
        </p:blipFill>
        <p:spPr>
          <a:xfrm>
            <a:off x="11912600" y="2037204"/>
            <a:ext cx="3212592" cy="2139696"/>
          </a:xfrm>
          <a:prstGeom prst="rect">
            <a:avLst/>
          </a:prstGeom>
        </p:spPr>
      </p:pic>
      <p:pic>
        <p:nvPicPr>
          <p:cNvPr id="5" name="New picture" title=""/>
          <p:cNvPicPr/>
          <p:nvPr/>
        </p:nvPicPr>
        <p:blipFill>
          <a:blip r:embed="rId5"/>
          <a:stretch>
            <a:fillRect/>
          </a:stretch>
        </p:blipFill>
        <p:spPr>
          <a:xfrm>
            <a:off x="11912600" y="4278500"/>
            <a:ext cx="3212592" cy="2133600"/>
          </a:xfrm>
          <a:prstGeom prst="rect">
            <a:avLst/>
          </a:prstGeom>
        </p:spPr>
      </p:pic>
      <p:pic>
        <p:nvPicPr>
          <p:cNvPr id="6" name="New picture" title=""/>
          <p:cNvPicPr/>
          <p:nvPr/>
        </p:nvPicPr>
        <p:blipFill>
          <a:blip r:embed="rId6"/>
          <a:stretch>
            <a:fillRect/>
          </a:stretch>
        </p:blipFill>
        <p:spPr>
          <a:xfrm>
            <a:off x="11912600" y="6507604"/>
            <a:ext cx="3212592" cy="2139697"/>
          </a:xfrm>
          <a:prstGeom prst="rect">
            <a:avLst/>
          </a:prstGeom>
        </p:spPr>
      </p:pic>
      <p:sp>
        <p:nvSpPr>
          <p:cNvPr id="7" name="TextBox"/>
          <p:cNvSpPr txBox="1">
            <a:spLocks noGrp="1" noSelect="1" noRot="1" noMove="1"/>
          </p:cNvSpPr>
          <p:nvPr/>
        </p:nvSpPr>
        <p:spPr>
          <a:xfrm>
            <a:off x="4354520" y="4561140"/>
            <a:ext cx="6411372" cy="1569660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>
            <a:lvl1pPr algn="l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lang="en-US" sz="3200" b="1" noProof="1" dirty="0">
                <a:solidFill>
                  <a:prstClr val="red">
                    <a:lumOff val="30000"/>
                    <a:alpha val="40000"/>
                  </a:prstClr>
                </a:solidFill>
                <a:effectLst>
                  <a:outerShdw blurRad="50800" dist="38100" algn="tr" rotWithShape="0">
                    <a:prstClr val="black">
                      <a:alpha val="80000"/>
                    </a:prstClr>
                  </a:outerShdw>
                </a:effectLst>
                <a:latin typeface="Calibri" pitchFamily="34" charset="0"/>
              </a:defRPr>
            </a:lvl1pPr>
          </a:lstStyle>
          <a:p>
            <a:pPr algn="ctr"/>
            <a:r>
              <a:t>Evaluation only.</a:t>
            </a:r>
          </a:p>
          <a:p>
            <a:pPr algn="ctr"/>
            <a:r>
              <a:t>Created with Aspose.Slides for .NET Standard 2.0 22.10.</a:t>
            </a:r>
          </a:p>
          <a:p>
            <a:pPr algn="ctr"/>
            <a:r>
              <a:t>Copyright 2004-2022Aspose Pty Ltd.</a:t>
            </a:r>
          </a:p>
        </p:txBody>
      </p:sp>
    </p:spTree>
  </p:cSld>
  <p:clrMapOvr>
    <a:masterClrMapping/>
  </p:clrMapOvr>
  <p:transition/>
  <p:timing/>
</p:sld>
</file>

<file path=ppt/slides/slide2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pic>
        <p:nvPicPr>
          <p:cNvPr id="2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-3"/>
            <a:ext cx="15132698" cy="10704703"/>
          </a:xfrm>
          <a:prstGeom prst="rect">
            <a:avLst/>
          </a:prstGeom>
        </p:spPr>
      </p:pic>
      <p:pic>
        <p:nvPicPr>
          <p:cNvPr id="3" name="New picture" title="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1560700"/>
            <a:ext cx="7510272" cy="4038600"/>
          </a:xfrm>
          <a:prstGeom prst="rect">
            <a:avLst/>
          </a:prstGeom>
        </p:spPr>
      </p:pic>
      <p:pic>
        <p:nvPicPr>
          <p:cNvPr id="4" name="New picture" title=""/>
          <p:cNvPicPr/>
          <p:nvPr/>
        </p:nvPicPr>
        <p:blipFill>
          <a:blip r:embed="rId4"/>
          <a:stretch>
            <a:fillRect/>
          </a:stretch>
        </p:blipFill>
        <p:spPr>
          <a:xfrm>
            <a:off x="0" y="5710044"/>
            <a:ext cx="2279904" cy="3419856"/>
          </a:xfrm>
          <a:prstGeom prst="rect">
            <a:avLst/>
          </a:prstGeom>
        </p:spPr>
      </p:pic>
      <p:pic>
        <p:nvPicPr>
          <p:cNvPr id="5" name="New picture" title=""/>
          <p:cNvPicPr/>
          <p:nvPr/>
        </p:nvPicPr>
        <p:blipFill>
          <a:blip r:embed="rId5"/>
          <a:stretch>
            <a:fillRect/>
          </a:stretch>
        </p:blipFill>
        <p:spPr>
          <a:xfrm>
            <a:off x="2374900" y="5710044"/>
            <a:ext cx="5129784" cy="3419856"/>
          </a:xfrm>
          <a:prstGeom prst="rect">
            <a:avLst/>
          </a:prstGeom>
        </p:spPr>
      </p:pic>
      <p:pic>
        <p:nvPicPr>
          <p:cNvPr id="6" name="New picture" title=""/>
          <p:cNvPicPr/>
          <p:nvPr/>
        </p:nvPicPr>
        <p:blipFill>
          <a:blip r:embed="rId6"/>
          <a:stretch>
            <a:fillRect/>
          </a:stretch>
        </p:blipFill>
        <p:spPr>
          <a:xfrm>
            <a:off x="7607300" y="1570860"/>
            <a:ext cx="3678936" cy="2453640"/>
          </a:xfrm>
          <a:prstGeom prst="rect">
            <a:avLst/>
          </a:prstGeom>
        </p:spPr>
      </p:pic>
      <p:pic>
        <p:nvPicPr>
          <p:cNvPr id="7" name="New picture" title=""/>
          <p:cNvPicPr/>
          <p:nvPr/>
        </p:nvPicPr>
        <p:blipFill>
          <a:blip r:embed="rId7"/>
          <a:stretch>
            <a:fillRect/>
          </a:stretch>
        </p:blipFill>
        <p:spPr>
          <a:xfrm>
            <a:off x="7607300" y="4126609"/>
            <a:ext cx="3678936" cy="2450592"/>
          </a:xfrm>
          <a:prstGeom prst="rect">
            <a:avLst/>
          </a:prstGeom>
        </p:spPr>
      </p:pic>
      <p:pic>
        <p:nvPicPr>
          <p:cNvPr id="8" name="New picture" title=""/>
          <p:cNvPicPr/>
          <p:nvPr/>
        </p:nvPicPr>
        <p:blipFill>
          <a:blip r:embed="rId8"/>
          <a:stretch>
            <a:fillRect/>
          </a:stretch>
        </p:blipFill>
        <p:spPr>
          <a:xfrm>
            <a:off x="7607300" y="6676261"/>
            <a:ext cx="3678936" cy="2453640"/>
          </a:xfrm>
          <a:prstGeom prst="rect">
            <a:avLst/>
          </a:prstGeom>
        </p:spPr>
      </p:pic>
      <p:pic>
        <p:nvPicPr>
          <p:cNvPr id="9" name="New picture" title=""/>
          <p:cNvPicPr/>
          <p:nvPr/>
        </p:nvPicPr>
        <p:blipFill>
          <a:blip r:embed="rId9"/>
          <a:stretch>
            <a:fillRect/>
          </a:stretch>
        </p:blipFill>
        <p:spPr>
          <a:xfrm>
            <a:off x="11391899" y="1566796"/>
            <a:ext cx="3730751" cy="3727704"/>
          </a:xfrm>
          <a:prstGeom prst="rect">
            <a:avLst/>
          </a:prstGeom>
        </p:spPr>
      </p:pic>
      <p:pic>
        <p:nvPicPr>
          <p:cNvPr id="10" name="New picture" title=""/>
          <p:cNvPicPr/>
          <p:nvPr/>
        </p:nvPicPr>
        <p:blipFill>
          <a:blip r:embed="rId10"/>
          <a:stretch>
            <a:fillRect/>
          </a:stretch>
        </p:blipFill>
        <p:spPr>
          <a:xfrm>
            <a:off x="11391899" y="5399148"/>
            <a:ext cx="3730751" cy="3730752"/>
          </a:xfrm>
          <a:prstGeom prst="rect">
            <a:avLst/>
          </a:prstGeom>
        </p:spPr>
      </p:pic>
      <p:sp>
        <p:nvSpPr>
          <p:cNvPr id="11" name="TextBox"/>
          <p:cNvSpPr txBox="1">
            <a:spLocks noGrp="1" noSelect="1" noRot="1" noMove="1"/>
          </p:cNvSpPr>
          <p:nvPr/>
        </p:nvSpPr>
        <p:spPr>
          <a:xfrm>
            <a:off x="4354520" y="4561140"/>
            <a:ext cx="6411372" cy="1569660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>
            <a:lvl1pPr algn="l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lang="en-US" sz="3200" b="1" noProof="1" dirty="0">
                <a:solidFill>
                  <a:prstClr val="red">
                    <a:lumOff val="30000"/>
                    <a:alpha val="40000"/>
                  </a:prstClr>
                </a:solidFill>
                <a:effectLst>
                  <a:outerShdw blurRad="50800" dist="38100" algn="tr" rotWithShape="0">
                    <a:prstClr val="black">
                      <a:alpha val="80000"/>
                    </a:prstClr>
                  </a:outerShdw>
                </a:effectLst>
                <a:latin typeface="Calibri" pitchFamily="34" charset="0"/>
              </a:defRPr>
            </a:lvl1pPr>
          </a:lstStyle>
          <a:p>
            <a:pPr algn="ctr"/>
            <a:r>
              <a:t>Evaluation only.</a:t>
            </a:r>
          </a:p>
          <a:p>
            <a:pPr algn="ctr"/>
            <a:r>
              <a:t>Created with Aspose.Slides for .NET Standard 2.0 22.10.</a:t>
            </a:r>
          </a:p>
          <a:p>
            <a:pPr algn="ctr"/>
            <a:r>
              <a:t>Copyright 2004-2022Aspose Pty Ltd.</a:t>
            </a:r>
          </a:p>
        </p:txBody>
      </p:sp>
    </p:spTree>
  </p:cSld>
  <p:clrMapOvr>
    <a:masterClrMapping/>
  </p:clrMapOvr>
  <p:transition/>
  <p:timing/>
</p:sld>
</file>

<file path=ppt/slides/slide3.xml><?xml version="1.0" encoding="utf-8"?>
<p:sld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 name="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pic>
        <p:nvPicPr>
          <p:cNvPr id="2" name="New picture" title="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-3"/>
            <a:ext cx="15132698" cy="10704703"/>
          </a:xfrm>
          <a:prstGeom prst="rect">
            <a:avLst/>
          </a:prstGeom>
        </p:spPr>
      </p:pic>
      <p:pic>
        <p:nvPicPr>
          <p:cNvPr id="3" name="New picture" title=""/>
          <p:cNvPicPr/>
          <p:nvPr/>
        </p:nvPicPr>
        <p:blipFill>
          <a:blip r:embed="rId3"/>
          <a:stretch>
            <a:fillRect/>
          </a:stretch>
        </p:blipFill>
        <p:spPr>
          <a:xfrm>
            <a:off x="0" y="3680"/>
            <a:ext cx="2438400" cy="1417320"/>
          </a:xfrm>
          <a:prstGeom prst="rect">
            <a:avLst/>
          </a:prstGeom>
        </p:spPr>
      </p:pic>
      <p:pic>
        <p:nvPicPr>
          <p:cNvPr id="4" name="New picture" title=""/>
          <p:cNvPicPr/>
          <p:nvPr/>
        </p:nvPicPr>
        <p:blipFill>
          <a:blip r:embed="rId4"/>
          <a:stretch>
            <a:fillRect/>
          </a:stretch>
        </p:blipFill>
        <p:spPr>
          <a:xfrm>
            <a:off x="2540000" y="3680"/>
            <a:ext cx="2435352" cy="1417320"/>
          </a:xfrm>
          <a:prstGeom prst="rect">
            <a:avLst/>
          </a:prstGeom>
        </p:spPr>
      </p:pic>
      <p:pic>
        <p:nvPicPr>
          <p:cNvPr id="5" name="New picture" title=""/>
          <p:cNvPicPr/>
          <p:nvPr/>
        </p:nvPicPr>
        <p:blipFill>
          <a:blip r:embed="rId5"/>
          <a:stretch>
            <a:fillRect/>
          </a:stretch>
        </p:blipFill>
        <p:spPr>
          <a:xfrm>
            <a:off x="5080000" y="3680"/>
            <a:ext cx="2435351" cy="1417320"/>
          </a:xfrm>
          <a:prstGeom prst="rect">
            <a:avLst/>
          </a:prstGeom>
        </p:spPr>
      </p:pic>
      <p:pic>
        <p:nvPicPr>
          <p:cNvPr id="6" name="New picture" title=""/>
          <p:cNvPicPr/>
          <p:nvPr/>
        </p:nvPicPr>
        <p:blipFill>
          <a:blip r:embed="rId6"/>
          <a:stretch>
            <a:fillRect/>
          </a:stretch>
        </p:blipFill>
        <p:spPr>
          <a:xfrm>
            <a:off x="0" y="1524124"/>
            <a:ext cx="7510272" cy="7656576"/>
          </a:xfrm>
          <a:prstGeom prst="rect">
            <a:avLst/>
          </a:prstGeom>
        </p:spPr>
      </p:pic>
      <p:pic>
        <p:nvPicPr>
          <p:cNvPr id="7" name="New picture" title=""/>
          <p:cNvPicPr/>
          <p:nvPr/>
        </p:nvPicPr>
        <p:blipFill>
          <a:blip r:embed="rId7"/>
          <a:stretch>
            <a:fillRect/>
          </a:stretch>
        </p:blipFill>
        <p:spPr>
          <a:xfrm>
            <a:off x="0" y="9274679"/>
            <a:ext cx="2438400" cy="1417320"/>
          </a:xfrm>
          <a:prstGeom prst="rect">
            <a:avLst/>
          </a:prstGeom>
        </p:spPr>
      </p:pic>
      <p:pic>
        <p:nvPicPr>
          <p:cNvPr id="8" name="New picture" title=""/>
          <p:cNvPicPr/>
          <p:nvPr/>
        </p:nvPicPr>
        <p:blipFill>
          <a:blip r:embed="rId8"/>
          <a:stretch>
            <a:fillRect/>
          </a:stretch>
        </p:blipFill>
        <p:spPr>
          <a:xfrm>
            <a:off x="2540000" y="9274679"/>
            <a:ext cx="2435352" cy="1417320"/>
          </a:xfrm>
          <a:prstGeom prst="rect">
            <a:avLst/>
          </a:prstGeom>
        </p:spPr>
      </p:pic>
      <p:pic>
        <p:nvPicPr>
          <p:cNvPr id="9" name="New picture" title=""/>
          <p:cNvPicPr/>
          <p:nvPr/>
        </p:nvPicPr>
        <p:blipFill>
          <a:blip r:embed="rId9"/>
          <a:stretch>
            <a:fillRect/>
          </a:stretch>
        </p:blipFill>
        <p:spPr>
          <a:xfrm>
            <a:off x="5080000" y="9274679"/>
            <a:ext cx="2435351" cy="1417320"/>
          </a:xfrm>
          <a:prstGeom prst="rect">
            <a:avLst/>
          </a:prstGeom>
        </p:spPr>
      </p:pic>
      <p:pic>
        <p:nvPicPr>
          <p:cNvPr id="10" name="New picture" title=""/>
          <p:cNvPicPr/>
          <p:nvPr/>
        </p:nvPicPr>
        <p:blipFill>
          <a:blip r:embed="rId10"/>
          <a:stretch>
            <a:fillRect/>
          </a:stretch>
        </p:blipFill>
        <p:spPr>
          <a:xfrm>
            <a:off x="7607300" y="-892"/>
            <a:ext cx="3703320" cy="5574792"/>
          </a:xfrm>
          <a:prstGeom prst="rect">
            <a:avLst/>
          </a:prstGeom>
        </p:spPr>
      </p:pic>
      <p:pic>
        <p:nvPicPr>
          <p:cNvPr id="11" name="New picture" title=""/>
          <p:cNvPicPr/>
          <p:nvPr/>
        </p:nvPicPr>
        <p:blipFill>
          <a:blip r:embed="rId11"/>
          <a:stretch>
            <a:fillRect/>
          </a:stretch>
        </p:blipFill>
        <p:spPr>
          <a:xfrm>
            <a:off x="11417299" y="-892"/>
            <a:ext cx="3706368" cy="5574792"/>
          </a:xfrm>
          <a:prstGeom prst="rect">
            <a:avLst/>
          </a:prstGeom>
        </p:spPr>
      </p:pic>
      <p:pic>
        <p:nvPicPr>
          <p:cNvPr id="12" name="New picture" title=""/>
          <p:cNvPicPr/>
          <p:nvPr/>
        </p:nvPicPr>
        <p:blipFill>
          <a:blip r:embed="rId12"/>
          <a:stretch>
            <a:fillRect/>
          </a:stretch>
        </p:blipFill>
        <p:spPr>
          <a:xfrm>
            <a:off x="7607300" y="5670420"/>
            <a:ext cx="3703320" cy="2621280"/>
          </a:xfrm>
          <a:prstGeom prst="rect">
            <a:avLst/>
          </a:prstGeom>
        </p:spPr>
      </p:pic>
      <p:pic>
        <p:nvPicPr>
          <p:cNvPr id="13" name="New picture" title=""/>
          <p:cNvPicPr/>
          <p:nvPr/>
        </p:nvPicPr>
        <p:blipFill>
          <a:blip r:embed="rId13"/>
          <a:stretch>
            <a:fillRect/>
          </a:stretch>
        </p:blipFill>
        <p:spPr>
          <a:xfrm>
            <a:off x="11417299" y="5670420"/>
            <a:ext cx="3706368" cy="2621280"/>
          </a:xfrm>
          <a:prstGeom prst="rect">
            <a:avLst/>
          </a:prstGeom>
        </p:spPr>
      </p:pic>
      <p:pic>
        <p:nvPicPr>
          <p:cNvPr id="14" name="New picture" title=""/>
          <p:cNvPicPr/>
          <p:nvPr/>
        </p:nvPicPr>
        <p:blipFill>
          <a:blip r:embed="rId14"/>
          <a:stretch>
            <a:fillRect/>
          </a:stretch>
        </p:blipFill>
        <p:spPr>
          <a:xfrm>
            <a:off x="7607300" y="8396856"/>
            <a:ext cx="3703320" cy="2295144"/>
          </a:xfrm>
          <a:prstGeom prst="rect">
            <a:avLst/>
          </a:prstGeom>
        </p:spPr>
      </p:pic>
      <p:pic>
        <p:nvPicPr>
          <p:cNvPr id="15" name="New picture" title=""/>
          <p:cNvPicPr/>
          <p:nvPr/>
        </p:nvPicPr>
        <p:blipFill>
          <a:blip r:embed="rId15"/>
          <a:stretch>
            <a:fillRect/>
          </a:stretch>
        </p:blipFill>
        <p:spPr>
          <a:xfrm>
            <a:off x="11417299" y="8396856"/>
            <a:ext cx="3706368" cy="2295144"/>
          </a:xfrm>
          <a:prstGeom prst="rect">
            <a:avLst/>
          </a:prstGeom>
        </p:spPr>
      </p:pic>
      <p:sp>
        <p:nvSpPr>
          <p:cNvPr id="16" name="TextBox"/>
          <p:cNvSpPr txBox="1">
            <a:spLocks noGrp="1" noSelect="1" noRot="1" noMove="1"/>
          </p:cNvSpPr>
          <p:nvPr/>
        </p:nvSpPr>
        <p:spPr>
          <a:xfrm>
            <a:off x="4354520" y="4561140"/>
            <a:ext cx="6411372" cy="1569660"/>
          </a:xfrm>
          <a:prstGeom prst="rect">
            <a:avLst/>
          </a:prstGeom>
          <a:noFill/>
        </p:spPr>
        <p:txBody>
          <a:bodyPr wrap="none" rtlCol="0" anchor="ctr" anchorCtr="1">
            <a:spAutoFit/>
          </a:bodyPr>
          <a:lstStyle>
            <a:lvl1pPr algn="l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 lang="en-US" sz="3200" b="1" noProof="1" dirty="0">
                <a:solidFill>
                  <a:prstClr val="red">
                    <a:lumOff val="30000"/>
                    <a:alpha val="40000"/>
                  </a:prstClr>
                </a:solidFill>
                <a:effectLst>
                  <a:outerShdw blurRad="50800" dist="38100" algn="tr" rotWithShape="0">
                    <a:prstClr val="black">
                      <a:alpha val="80000"/>
                    </a:prstClr>
                  </a:outerShdw>
                </a:effectLst>
                <a:latin typeface="Calibri" pitchFamily="34" charset="0"/>
              </a:defRPr>
            </a:lvl1pPr>
          </a:lstStyle>
          <a:p>
            <a:pPr algn="ctr"/>
            <a:r>
              <a:t>Evaluation only.</a:t>
            </a:r>
          </a:p>
          <a:p>
            <a:pPr algn="ctr"/>
            <a:r>
              <a:t>Created with Aspose.Slides for .NET Standard 2.0 22.10.</a:t>
            </a:r>
          </a:p>
          <a:p>
            <a:pPr algn="ctr"/>
            <a:r>
              <a:t>Copyright 2004-2022Aspose Pty Ltd.</a:t>
            </a:r>
          </a:p>
        </p:txBody>
      </p:sp>
    </p:spTree>
  </p:cSld>
  <p:clrMapOvr>
    <a:masterClrMapping/>
  </p:clrMapOvr>
  <p:transition/>
  <p:timing/>
</p:sld>
</file>

<file path=ppt/tags/tag1.xml><?xml version="1.0" encoding="utf-8"?>
<p:tagLst xmlns:p="http://schemas.openxmlformats.org/presentationml/2006/main">
  <p:tag name="AS_NET" val="3.1.22"/>
  <p:tag name="AS_OS" val="Microsoft Windows NT 10.0.17763.0"/>
  <p:tag name="AS_RELEASE_DATE" val="2022.10.14"/>
  <p:tag name="AS_TITLE" val="Aspose.Slides for .NET Standard 2.0"/>
  <p:tag name="AS_VERSION" val="22.10"/>
</p:tagLst>
</file>

<file path=ppt/theme/theme1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:vt="http://schemas.openxmlformats.org/officeDocument/2006/docPropsVTypes" xmlns="http://schemas.openxmlformats.org/officeDocument/2006/extended-properties">
  <Company/>
  <PresentationFormat>On-screen Show (4:3)</PresentationFormat>
  <Paragraphs>0</Paragraphs>
  <Slides>3</Slides>
  <Notes>0</Notes>
  <TotalTime>1</TotalTime>
  <HiddenSlides>0</HiddenSlides>
  <MMClips>0</MMClips>
  <ScaleCrop>0</ScaleCrop>
  <HeadingPairs>
    <vt:vector baseType="variant" size="6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baseType="lpstr" size="6">
      <vt:lpstr>Arial</vt:lpstr>
      <vt:lpstr>Calibri</vt:lpstr>
      <vt:lpstr>Office Theme</vt:lpstr>
      <vt:lpstr>PowerPoint Presentation</vt:lpstr>
      <vt:lpstr>PowerPoint Presentation</vt:lpstr>
      <vt:lpstr>PowerPoint Presentation</vt:lpstr>
    </vt:vector>
  </TitlesOfParts>
  <LinksUpToDate>0</LinksUpToDate>
  <SharedDoc>0</SharedDoc>
  <HyperlinksChanged>0</HyperlinksChanged>
  <Application>Aspose.Slides for .NET</Application>
  <AppVersion>22.1000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cp:revision>1</cp:revision>
  <cp:lastPrinted>2022-11-19T10:16:56.723</cp:lastPrinted>
  <dcterms:created xsi:type="dcterms:W3CDTF">2022-11-19T02:16:56Z</dcterms:created>
  <dcterms:modified xsi:type="dcterms:W3CDTF">2022-11-19T02:17:19Z</dcterms:modified>
</cp:coreProperties>
</file>

<file path=docProps/thumbnail.jpeg>
</file>